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9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0597"/>
  </p:normalViewPr>
  <p:slideViewPr>
    <p:cSldViewPr snapToGrid="0" snapToObjects="1">
      <p:cViewPr varScale="1">
        <p:scale>
          <a:sx n="104" d="100"/>
          <a:sy n="104" d="100"/>
        </p:scale>
        <p:origin x="10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Bootcamp |</a:t>
            </a:r>
          </a:p>
        </p:txBody>
      </p:sp>
      <p:sp>
        <p:nvSpPr>
          <p:cNvPr id="4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LevelMonth, Day, Year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LevelDay 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</a:p>
          <a:p>
            <a:pPr lvl="1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lvl="2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lvl="3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lvl="4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strike="noStrike">
              <a:solidFill>
                <a:srgbClr val="8B8B8B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Click to edit the title text format</a:t>
            </a: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Day </a:t>
            </a:r>
            <a:r>
              <a:rPr lang="x-none" alt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5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D2882-F013-4311-9C6D-62C1AF60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89853"/>
            <a:ext cx="5749637" cy="554600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some of the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dirty="0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</a:p>
          <a:p>
            <a:pPr algn="ctr">
              <a:lnSpc>
                <a:spcPct val="1000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Web Design Fundamentally = Wireframes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Now, let’s make it more challenging…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 for another…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This final one is tricky…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 panose="02080604020202020204" charset="0"/>
              </a:rPr>
              <a:t>Didn’t quite work right?</a:t>
            </a:r>
          </a:p>
          <a:p>
            <a:pPr algn="ctr">
              <a:lnSpc>
                <a:spcPct val="100000"/>
              </a:lnSpc>
            </a:pPr>
            <a:endParaRPr lang="en-US" sz="36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sub-columns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609480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B84B8-9549-4675-89AA-8936D529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0" y="1745672"/>
            <a:ext cx="5115519" cy="34120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(quickgrid.html | 2-InstructorGrids)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Students will 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F9053-8264-4EA9-AF10-D7BC48BE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9" y="871978"/>
            <a:ext cx="4780742" cy="4780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the next few moments on the site </a:t>
            </a: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viewportemulator.com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and visit your favorite websites using various viewports.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Notice how the sites change display wise.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Extra Challenge </a:t>
            </a:r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Time Permitting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With those around you (and using Bootstrap CSS), create a complex layout of your own.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You can use the layout provided to you as a guide, starting point, inspiration, or not at all.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1658</Words>
  <Application>Microsoft Office PowerPoint</Application>
  <PresentationFormat>On-screen Show (4:3)</PresentationFormat>
  <Paragraphs>407</Paragraphs>
  <Slides>92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92</vt:i4>
      </vt:variant>
    </vt:vector>
  </HeadingPairs>
  <TitlesOfParts>
    <vt:vector size="104" baseType="lpstr">
      <vt:lpstr>Arial</vt:lpstr>
      <vt:lpstr>Calibri</vt:lpstr>
      <vt:lpstr>Calibri Light</vt:lpstr>
      <vt:lpstr>DejaVu Sans</vt:lpstr>
      <vt:lpstr>Roboto</vt:lpstr>
      <vt:lpstr>StarSymbol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1491</cp:revision>
  <cp:lastPrinted>2017-05-13T16:02:49Z</cp:lastPrinted>
  <dcterms:created xsi:type="dcterms:W3CDTF">2017-05-13T16:02:49Z</dcterms:created>
  <dcterms:modified xsi:type="dcterms:W3CDTF">2017-08-28T17:54:12Z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